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664" r:id="rId2"/>
    <p:sldMasterId id="2147483666" r:id="rId3"/>
    <p:sldMasterId id="2147483668" r:id="rId4"/>
    <p:sldMasterId id="2147483670" r:id="rId5"/>
    <p:sldMasterId id="2147483672" r:id="rId6"/>
    <p:sldMasterId id="2147483674" r:id="rId7"/>
    <p:sldMasterId id="2147483676" r:id="rId8"/>
    <p:sldMasterId id="2147483678" r:id="rId9"/>
  </p:sldMasterIdLst>
  <p:sldIdLst>
    <p:sldId id="266" r:id="rId10"/>
    <p:sldId id="258" r:id="rId11"/>
    <p:sldId id="268" r:id="rId12"/>
    <p:sldId id="259" r:id="rId13"/>
    <p:sldId id="260" r:id="rId14"/>
    <p:sldId id="261" r:id="rId15"/>
    <p:sldId id="262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01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10" Type="http://schemas.openxmlformats.org/officeDocument/2006/relationships/slide" Target="slides/slide1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304800" y="4038600"/>
            <a:ext cx="7924800" cy="9477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304800" y="4972050"/>
            <a:ext cx="7924800" cy="89535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600"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4" name="Rectangle 32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80808"/>
              </a:solidFill>
            </a:endParaRPr>
          </a:p>
        </p:txBody>
      </p:sp>
      <p:sp>
        <p:nvSpPr>
          <p:cNvPr id="5" name="Rectangle 3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80808"/>
              </a:solidFill>
            </a:endParaRPr>
          </a:p>
        </p:txBody>
      </p:sp>
      <p:sp>
        <p:nvSpPr>
          <p:cNvPr id="6" name="Rectangle 3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526C5-8510-4439-A4BB-AF17AF85DCDF}" type="slidenum">
              <a:rPr lang="en-US">
                <a:solidFill>
                  <a:srgbClr val="080808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808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041736"/>
      </p:ext>
    </p:extLst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80808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80808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B763C1-3B2C-450E-90B8-ECC4B06131F4}" type="slidenum">
              <a:rPr lang="en-US">
                <a:solidFill>
                  <a:srgbClr val="080808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808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189430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80808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80808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B763C1-3B2C-450E-90B8-ECC4B06131F4}" type="slidenum">
              <a:rPr lang="en-US">
                <a:solidFill>
                  <a:srgbClr val="080808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808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189430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80808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80808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B763C1-3B2C-450E-90B8-ECC4B06131F4}" type="slidenum">
              <a:rPr lang="en-US">
                <a:solidFill>
                  <a:srgbClr val="080808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808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189430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80808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80808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B763C1-3B2C-450E-90B8-ECC4B06131F4}" type="slidenum">
              <a:rPr lang="en-US">
                <a:solidFill>
                  <a:srgbClr val="080808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808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189430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80808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80808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B763C1-3B2C-450E-90B8-ECC4B06131F4}" type="slidenum">
              <a:rPr lang="en-US">
                <a:solidFill>
                  <a:srgbClr val="080808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808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189430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80808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80808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B763C1-3B2C-450E-90B8-ECC4B06131F4}" type="slidenum">
              <a:rPr lang="en-US">
                <a:solidFill>
                  <a:srgbClr val="080808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808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189430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80808"/>
              </a:solidFill>
            </a:endParaRPr>
          </a:p>
        </p:txBody>
      </p:sp>
      <p:sp>
        <p:nvSpPr>
          <p:cNvPr id="5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80808"/>
              </a:solidFill>
            </a:endParaRPr>
          </a:p>
        </p:txBody>
      </p:sp>
      <p:sp>
        <p:nvSpPr>
          <p:cNvPr id="6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B763C1-3B2C-450E-90B8-ECC4B06131F4}" type="slidenum">
              <a:rPr lang="en-US">
                <a:solidFill>
                  <a:srgbClr val="080808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808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189430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80808"/>
              </a:solidFill>
            </a:endParaRPr>
          </a:p>
        </p:txBody>
      </p:sp>
      <p:sp>
        <p:nvSpPr>
          <p:cNvPr id="3" name="Rectangle 3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80808"/>
              </a:solidFill>
            </a:endParaRPr>
          </a:p>
        </p:txBody>
      </p:sp>
      <p:sp>
        <p:nvSpPr>
          <p:cNvPr id="4" name="Rectangle 3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D1A6A-80CF-44F6-BF5F-78860B09038F}" type="slidenum">
              <a:rPr lang="en-US">
                <a:solidFill>
                  <a:srgbClr val="080808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808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229594"/>
      </p:ext>
    </p:extLst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76200"/>
            <a:ext cx="73818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title style</a:t>
            </a:r>
          </a:p>
        </p:txBody>
      </p:sp>
      <p:sp>
        <p:nvSpPr>
          <p:cNvPr id="1027" name="Rectangle 7"/>
          <p:cNvSpPr>
            <a:spLocks noGrp="1" noChangeArrowheads="1"/>
          </p:cNvSpPr>
          <p:nvPr>
            <p:ph type="body" idx="1"/>
          </p:nvPr>
        </p:nvSpPr>
        <p:spPr bwMode="white">
          <a:xfrm>
            <a:off x="1524000" y="1295400"/>
            <a:ext cx="7391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79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80808"/>
              </a:solidFill>
              <a:latin typeface="Times New Roman" pitchFamily="18" charset="0"/>
            </a:endParaRPr>
          </a:p>
        </p:txBody>
      </p:sp>
      <p:sp>
        <p:nvSpPr>
          <p:cNvPr id="2080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80808"/>
              </a:solidFill>
              <a:latin typeface="Times New Roman" pitchFamily="18" charset="0"/>
            </a:endParaRPr>
          </a:p>
        </p:txBody>
      </p:sp>
      <p:sp>
        <p:nvSpPr>
          <p:cNvPr id="2081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42B3D01-084C-45E1-A85F-E7B3DAA45916}" type="slidenum">
              <a:rPr lang="en-US">
                <a:solidFill>
                  <a:srgbClr val="080808"/>
                </a:solidFill>
                <a:latin typeface="Times New Roman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80808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ransition spd="slow">
    <p:wipe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76200"/>
            <a:ext cx="73818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title style</a:t>
            </a:r>
          </a:p>
        </p:txBody>
      </p:sp>
      <p:sp>
        <p:nvSpPr>
          <p:cNvPr id="1027" name="Rectangle 7"/>
          <p:cNvSpPr>
            <a:spLocks noGrp="1" noChangeArrowheads="1"/>
          </p:cNvSpPr>
          <p:nvPr>
            <p:ph type="body" idx="1"/>
          </p:nvPr>
        </p:nvSpPr>
        <p:spPr bwMode="white">
          <a:xfrm>
            <a:off x="1524000" y="1295400"/>
            <a:ext cx="7391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79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80808"/>
              </a:solidFill>
              <a:latin typeface="Times New Roman" pitchFamily="18" charset="0"/>
            </a:endParaRPr>
          </a:p>
        </p:txBody>
      </p:sp>
      <p:sp>
        <p:nvSpPr>
          <p:cNvPr id="2080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80808"/>
              </a:solidFill>
              <a:latin typeface="Times New Roman" pitchFamily="18" charset="0"/>
            </a:endParaRPr>
          </a:p>
        </p:txBody>
      </p:sp>
      <p:sp>
        <p:nvSpPr>
          <p:cNvPr id="2081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42B3D01-084C-45E1-A85F-E7B3DAA45916}" type="slidenum">
              <a:rPr lang="en-US">
                <a:solidFill>
                  <a:srgbClr val="080808"/>
                </a:solidFill>
                <a:latin typeface="Times New Roman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80808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ransition spd="slow">
    <p:wipe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76200"/>
            <a:ext cx="73818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title style</a:t>
            </a:r>
          </a:p>
        </p:txBody>
      </p:sp>
      <p:sp>
        <p:nvSpPr>
          <p:cNvPr id="1027" name="Rectangle 7"/>
          <p:cNvSpPr>
            <a:spLocks noGrp="1" noChangeArrowheads="1"/>
          </p:cNvSpPr>
          <p:nvPr>
            <p:ph type="body" idx="1"/>
          </p:nvPr>
        </p:nvSpPr>
        <p:spPr bwMode="white">
          <a:xfrm>
            <a:off x="1524000" y="1295400"/>
            <a:ext cx="7391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79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80808"/>
              </a:solidFill>
              <a:latin typeface="Times New Roman" pitchFamily="18" charset="0"/>
            </a:endParaRPr>
          </a:p>
        </p:txBody>
      </p:sp>
      <p:sp>
        <p:nvSpPr>
          <p:cNvPr id="2080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80808"/>
              </a:solidFill>
              <a:latin typeface="Times New Roman" pitchFamily="18" charset="0"/>
            </a:endParaRPr>
          </a:p>
        </p:txBody>
      </p:sp>
      <p:sp>
        <p:nvSpPr>
          <p:cNvPr id="2081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42B3D01-084C-45E1-A85F-E7B3DAA45916}" type="slidenum">
              <a:rPr lang="en-US">
                <a:solidFill>
                  <a:srgbClr val="080808"/>
                </a:solidFill>
                <a:latin typeface="Times New Roman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80808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ransition spd="slow">
    <p:wipe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76200"/>
            <a:ext cx="73818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title style</a:t>
            </a:r>
          </a:p>
        </p:txBody>
      </p:sp>
      <p:sp>
        <p:nvSpPr>
          <p:cNvPr id="1027" name="Rectangle 7"/>
          <p:cNvSpPr>
            <a:spLocks noGrp="1" noChangeArrowheads="1"/>
          </p:cNvSpPr>
          <p:nvPr>
            <p:ph type="body" idx="1"/>
          </p:nvPr>
        </p:nvSpPr>
        <p:spPr bwMode="white">
          <a:xfrm>
            <a:off x="1524000" y="1295400"/>
            <a:ext cx="7391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79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80808"/>
              </a:solidFill>
              <a:latin typeface="Times New Roman" pitchFamily="18" charset="0"/>
            </a:endParaRPr>
          </a:p>
        </p:txBody>
      </p:sp>
      <p:sp>
        <p:nvSpPr>
          <p:cNvPr id="2080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80808"/>
              </a:solidFill>
              <a:latin typeface="Times New Roman" pitchFamily="18" charset="0"/>
            </a:endParaRPr>
          </a:p>
        </p:txBody>
      </p:sp>
      <p:sp>
        <p:nvSpPr>
          <p:cNvPr id="2081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42B3D01-084C-45E1-A85F-E7B3DAA45916}" type="slidenum">
              <a:rPr lang="en-US">
                <a:solidFill>
                  <a:srgbClr val="080808"/>
                </a:solidFill>
                <a:latin typeface="Times New Roman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80808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ransition spd="slow">
    <p:wipe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76200"/>
            <a:ext cx="73818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title style</a:t>
            </a:r>
          </a:p>
        </p:txBody>
      </p:sp>
      <p:sp>
        <p:nvSpPr>
          <p:cNvPr id="1027" name="Rectangle 7"/>
          <p:cNvSpPr>
            <a:spLocks noGrp="1" noChangeArrowheads="1"/>
          </p:cNvSpPr>
          <p:nvPr>
            <p:ph type="body" idx="1"/>
          </p:nvPr>
        </p:nvSpPr>
        <p:spPr bwMode="white">
          <a:xfrm>
            <a:off x="1524000" y="1295400"/>
            <a:ext cx="7391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79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80808"/>
              </a:solidFill>
              <a:latin typeface="Times New Roman" pitchFamily="18" charset="0"/>
            </a:endParaRPr>
          </a:p>
        </p:txBody>
      </p:sp>
      <p:sp>
        <p:nvSpPr>
          <p:cNvPr id="2080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80808"/>
              </a:solidFill>
              <a:latin typeface="Times New Roman" pitchFamily="18" charset="0"/>
            </a:endParaRPr>
          </a:p>
        </p:txBody>
      </p:sp>
      <p:sp>
        <p:nvSpPr>
          <p:cNvPr id="2081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42B3D01-084C-45E1-A85F-E7B3DAA45916}" type="slidenum">
              <a:rPr lang="en-US">
                <a:solidFill>
                  <a:srgbClr val="080808"/>
                </a:solidFill>
                <a:latin typeface="Times New Roman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80808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ransition spd="slow">
    <p:wipe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76200"/>
            <a:ext cx="73818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title style</a:t>
            </a:r>
          </a:p>
        </p:txBody>
      </p:sp>
      <p:sp>
        <p:nvSpPr>
          <p:cNvPr id="1027" name="Rectangle 7"/>
          <p:cNvSpPr>
            <a:spLocks noGrp="1" noChangeArrowheads="1"/>
          </p:cNvSpPr>
          <p:nvPr>
            <p:ph type="body" idx="1"/>
          </p:nvPr>
        </p:nvSpPr>
        <p:spPr bwMode="white">
          <a:xfrm>
            <a:off x="1524000" y="1295400"/>
            <a:ext cx="7391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79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80808"/>
              </a:solidFill>
              <a:latin typeface="Times New Roman" pitchFamily="18" charset="0"/>
            </a:endParaRPr>
          </a:p>
        </p:txBody>
      </p:sp>
      <p:sp>
        <p:nvSpPr>
          <p:cNvPr id="2080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80808"/>
              </a:solidFill>
              <a:latin typeface="Times New Roman" pitchFamily="18" charset="0"/>
            </a:endParaRPr>
          </a:p>
        </p:txBody>
      </p:sp>
      <p:sp>
        <p:nvSpPr>
          <p:cNvPr id="2081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42B3D01-084C-45E1-A85F-E7B3DAA45916}" type="slidenum">
              <a:rPr lang="en-US">
                <a:solidFill>
                  <a:srgbClr val="080808"/>
                </a:solidFill>
                <a:latin typeface="Times New Roman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80808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ransition spd="slow">
    <p:wipe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76200"/>
            <a:ext cx="73818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title style</a:t>
            </a:r>
          </a:p>
        </p:txBody>
      </p:sp>
      <p:sp>
        <p:nvSpPr>
          <p:cNvPr id="1027" name="Rectangle 7"/>
          <p:cNvSpPr>
            <a:spLocks noGrp="1" noChangeArrowheads="1"/>
          </p:cNvSpPr>
          <p:nvPr>
            <p:ph type="body" idx="1"/>
          </p:nvPr>
        </p:nvSpPr>
        <p:spPr bwMode="white">
          <a:xfrm>
            <a:off x="1524000" y="1295400"/>
            <a:ext cx="7391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79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80808"/>
              </a:solidFill>
              <a:latin typeface="Times New Roman" pitchFamily="18" charset="0"/>
            </a:endParaRPr>
          </a:p>
        </p:txBody>
      </p:sp>
      <p:sp>
        <p:nvSpPr>
          <p:cNvPr id="2080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80808"/>
              </a:solidFill>
              <a:latin typeface="Times New Roman" pitchFamily="18" charset="0"/>
            </a:endParaRPr>
          </a:p>
        </p:txBody>
      </p:sp>
      <p:sp>
        <p:nvSpPr>
          <p:cNvPr id="2081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42B3D01-084C-45E1-A85F-E7B3DAA45916}" type="slidenum">
              <a:rPr lang="en-US">
                <a:solidFill>
                  <a:srgbClr val="080808"/>
                </a:solidFill>
                <a:latin typeface="Times New Roman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80808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ransition spd="slow">
    <p:wipe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76200"/>
            <a:ext cx="73818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title style</a:t>
            </a:r>
          </a:p>
        </p:txBody>
      </p:sp>
      <p:sp>
        <p:nvSpPr>
          <p:cNvPr id="1027" name="Rectangle 7"/>
          <p:cNvSpPr>
            <a:spLocks noGrp="1" noChangeArrowheads="1"/>
          </p:cNvSpPr>
          <p:nvPr>
            <p:ph type="body" idx="1"/>
          </p:nvPr>
        </p:nvSpPr>
        <p:spPr bwMode="white">
          <a:xfrm>
            <a:off x="1524000" y="1295400"/>
            <a:ext cx="7391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79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80808"/>
              </a:solidFill>
              <a:latin typeface="Times New Roman" pitchFamily="18" charset="0"/>
            </a:endParaRPr>
          </a:p>
        </p:txBody>
      </p:sp>
      <p:sp>
        <p:nvSpPr>
          <p:cNvPr id="2080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80808"/>
              </a:solidFill>
              <a:latin typeface="Times New Roman" pitchFamily="18" charset="0"/>
            </a:endParaRPr>
          </a:p>
        </p:txBody>
      </p:sp>
      <p:sp>
        <p:nvSpPr>
          <p:cNvPr id="2081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42B3D01-084C-45E1-A85F-E7B3DAA45916}" type="slidenum">
              <a:rPr lang="en-US">
                <a:solidFill>
                  <a:srgbClr val="080808"/>
                </a:solidFill>
                <a:latin typeface="Times New Roman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80808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ransition spd="slow">
    <p:wipe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76200"/>
            <a:ext cx="73818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title style</a:t>
            </a:r>
          </a:p>
        </p:txBody>
      </p:sp>
      <p:sp>
        <p:nvSpPr>
          <p:cNvPr id="1027" name="Rectangle 7"/>
          <p:cNvSpPr>
            <a:spLocks noGrp="1" noChangeArrowheads="1"/>
          </p:cNvSpPr>
          <p:nvPr>
            <p:ph type="body" idx="1"/>
          </p:nvPr>
        </p:nvSpPr>
        <p:spPr bwMode="white">
          <a:xfrm>
            <a:off x="1524000" y="1295400"/>
            <a:ext cx="7391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079" name="Rectangle 3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80808"/>
              </a:solidFill>
              <a:latin typeface="Times New Roman" pitchFamily="18" charset="0"/>
            </a:endParaRPr>
          </a:p>
        </p:txBody>
      </p:sp>
      <p:sp>
        <p:nvSpPr>
          <p:cNvPr id="2080" name="Rectangle 3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80808"/>
              </a:solidFill>
              <a:latin typeface="Times New Roman" pitchFamily="18" charset="0"/>
            </a:endParaRPr>
          </a:p>
        </p:txBody>
      </p:sp>
      <p:sp>
        <p:nvSpPr>
          <p:cNvPr id="2081" name="Rectangle 3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42B3D01-084C-45E1-A85F-E7B3DAA45916}" type="slidenum">
              <a:rPr lang="en-US">
                <a:solidFill>
                  <a:srgbClr val="080808"/>
                </a:solidFill>
                <a:latin typeface="Times New Roman" pitchFamily="18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80808"/>
              </a:solidFill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ransition spd="slow">
    <p:wipe dir="r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rgbClr val="3C605F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04800" y="2100263"/>
            <a:ext cx="6172200" cy="947737"/>
          </a:xfrm>
        </p:spPr>
        <p:txBody>
          <a:bodyPr/>
          <a:lstStyle/>
          <a:p>
            <a:pPr>
              <a:defRPr/>
            </a:pPr>
            <a:r>
              <a:rPr lang="en-US" sz="6000" b="1" spc="-300" dirty="0">
                <a:solidFill>
                  <a:srgbClr val="343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 Church Should Expect From An Evangelist</a:t>
            </a:r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04800" y="4876800"/>
            <a:ext cx="7924800" cy="685800"/>
          </a:xfrm>
        </p:spPr>
        <p:txBody>
          <a:bodyPr/>
          <a:lstStyle/>
          <a:p>
            <a:r>
              <a:rPr lang="en-US" altLang="en-US" sz="4000" b="1">
                <a:solidFill>
                  <a:srgbClr val="FFFFFF"/>
                </a:solidFill>
              </a:rPr>
              <a:t>Romans 10:13-15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0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0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2" grpId="0"/>
      <p:bldP spid="15053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esson 3 &amp; 4: Worship bulletin board - preaching | Bible coloring pages ...">
            <a:extLst>
              <a:ext uri="{FF2B5EF4-FFF2-40B4-BE49-F238E27FC236}">
                <a16:creationId xmlns:a16="http://schemas.microsoft.com/office/drawing/2014/main" id="{F221479C-9065-4A89-1CE2-CB9203100B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5" b="6400"/>
          <a:stretch>
            <a:fillRect/>
          </a:stretch>
        </p:blipFill>
        <p:spPr>
          <a:xfrm>
            <a:off x="205859" y="474737"/>
            <a:ext cx="4798546" cy="55275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21DE135-132C-F4C6-7817-62A3F4B3D6EB}"/>
              </a:ext>
            </a:extLst>
          </p:cNvPr>
          <p:cNvSpPr/>
          <p:nvPr/>
        </p:nvSpPr>
        <p:spPr bwMode="auto">
          <a:xfrm>
            <a:off x="1315660" y="3802743"/>
            <a:ext cx="2146602" cy="2048328"/>
          </a:xfrm>
          <a:prstGeom prst="rect">
            <a:avLst/>
          </a:prstGeom>
          <a:solidFill>
            <a:srgbClr val="FEFEFE"/>
          </a:solidFill>
          <a:ln w="9525" cap="flat" cmpd="sng" algn="ctr">
            <a:solidFill>
              <a:srgbClr val="FEFEFE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8FC521-185B-4DA9-FEE5-46F401230D6B}"/>
              </a:ext>
            </a:extLst>
          </p:cNvPr>
          <p:cNvSpPr txBox="1"/>
          <p:nvPr/>
        </p:nvSpPr>
        <p:spPr>
          <a:xfrm>
            <a:off x="5367564" y="1323219"/>
            <a:ext cx="331076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Wingdings" pitchFamily="2" charset="2"/>
              <a:buChar char="Ø"/>
            </a:pPr>
            <a:r>
              <a:rPr lang="en-US" sz="4000" b="1" dirty="0">
                <a:solidFill>
                  <a:srgbClr val="FEFEFE"/>
                </a:solidFill>
              </a:rPr>
              <a:t>…have to</a:t>
            </a:r>
          </a:p>
          <a:p>
            <a:pPr marL="571500" indent="-571500" algn="l">
              <a:buFont typeface="Wingdings" pitchFamily="2" charset="2"/>
              <a:buChar char="Ø"/>
            </a:pPr>
            <a:endParaRPr lang="en-US" sz="4000" b="1" dirty="0">
              <a:solidFill>
                <a:srgbClr val="FEFEFE"/>
              </a:solidFill>
            </a:endParaRPr>
          </a:p>
          <a:p>
            <a:pPr marL="571500" indent="-571500" algn="l">
              <a:buFont typeface="Wingdings" pitchFamily="2" charset="2"/>
              <a:buChar char="Ø"/>
            </a:pPr>
            <a:r>
              <a:rPr lang="en-US" sz="4000" b="1" dirty="0">
                <a:solidFill>
                  <a:srgbClr val="FEFEFE"/>
                </a:solidFill>
              </a:rPr>
              <a:t>Positional</a:t>
            </a:r>
          </a:p>
          <a:p>
            <a:pPr marL="571500" indent="-571500" algn="l">
              <a:buFont typeface="Wingdings" pitchFamily="2" charset="2"/>
              <a:buChar char="Ø"/>
            </a:pPr>
            <a:endParaRPr lang="en-US" sz="4000" b="1" dirty="0">
              <a:solidFill>
                <a:srgbClr val="FEFEFE"/>
              </a:solidFill>
            </a:endParaRPr>
          </a:p>
          <a:p>
            <a:pPr marL="571500" indent="-571500" algn="l">
              <a:buFont typeface="Wingdings" pitchFamily="2" charset="2"/>
              <a:buChar char="Ø"/>
            </a:pPr>
            <a:r>
              <a:rPr lang="en-US" sz="4000" b="1" dirty="0">
                <a:solidFill>
                  <a:srgbClr val="FEFEFE"/>
                </a:solidFill>
              </a:rPr>
              <a:t>Must!</a:t>
            </a:r>
          </a:p>
        </p:txBody>
      </p:sp>
    </p:spTree>
    <p:extLst>
      <p:ext uri="{BB962C8B-B14F-4D97-AF65-F5344CB8AC3E}">
        <p14:creationId xmlns:p14="http://schemas.microsoft.com/office/powerpoint/2010/main" val="351306340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0" y="228600"/>
            <a:ext cx="5943600" cy="914400"/>
          </a:xfrm>
        </p:spPr>
        <p:txBody>
          <a:bodyPr/>
          <a:lstStyle/>
          <a:p>
            <a:pPr>
              <a:lnSpc>
                <a:spcPts val="4000"/>
              </a:lnSpc>
              <a:defRPr/>
            </a:pPr>
            <a:r>
              <a:rPr lang="en-US" sz="4800" b="1" spc="-300" dirty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</a:t>
            </a:r>
            <a:r>
              <a:rPr lang="en-US" sz="4800" b="1" u="sng" spc="-300" dirty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</a:t>
            </a:r>
            <a:r>
              <a:rPr lang="en-US" sz="4800" b="1" spc="-300" dirty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Expect: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71800" y="990600"/>
            <a:ext cx="6096000" cy="5791200"/>
          </a:xfrm>
        </p:spPr>
        <p:txBody>
          <a:bodyPr/>
          <a:lstStyle/>
          <a:p>
            <a:pPr>
              <a:spcBef>
                <a:spcPts val="1200"/>
              </a:spcBef>
              <a:buClr>
                <a:srgbClr val="FFFFFF"/>
              </a:buClr>
            </a:pPr>
            <a:r>
              <a:rPr lang="en-US" altLang="en-US" sz="4000" b="1" dirty="0">
                <a:solidFill>
                  <a:srgbClr val="FFFFFF"/>
                </a:solidFill>
              </a:rPr>
              <a:t>Eloquence</a:t>
            </a:r>
          </a:p>
          <a:p>
            <a:pPr>
              <a:spcBef>
                <a:spcPts val="1200"/>
              </a:spcBef>
              <a:buClr>
                <a:srgbClr val="FFFFFF"/>
              </a:buClr>
            </a:pPr>
            <a:r>
              <a:rPr lang="en-US" altLang="en-US" sz="4000" b="1" dirty="0">
                <a:solidFill>
                  <a:srgbClr val="FFFFFF"/>
                </a:solidFill>
              </a:rPr>
              <a:t>Ear-tickling sermons</a:t>
            </a:r>
          </a:p>
          <a:p>
            <a:pPr>
              <a:spcBef>
                <a:spcPts val="1200"/>
              </a:spcBef>
              <a:buClr>
                <a:srgbClr val="FFFFFF"/>
              </a:buClr>
            </a:pPr>
            <a:r>
              <a:rPr lang="en-US" altLang="en-US" sz="4000" b="1" dirty="0">
                <a:solidFill>
                  <a:srgbClr val="FFFFFF"/>
                </a:solidFill>
              </a:rPr>
              <a:t>A walking Bible encyclopedia/ai</a:t>
            </a:r>
          </a:p>
          <a:p>
            <a:pPr>
              <a:spcBef>
                <a:spcPts val="1200"/>
              </a:spcBef>
              <a:buClr>
                <a:srgbClr val="FFFFFF"/>
              </a:buClr>
            </a:pPr>
            <a:r>
              <a:rPr lang="en-US" altLang="en-US" sz="4000" b="1" dirty="0">
                <a:solidFill>
                  <a:srgbClr val="FFFFFF"/>
                </a:solidFill>
              </a:rPr>
              <a:t>A 9 to 5 employee of the church (building)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6096000" cy="914400"/>
          </a:xfrm>
        </p:spPr>
        <p:txBody>
          <a:bodyPr/>
          <a:lstStyle/>
          <a:p>
            <a:pPr>
              <a:lnSpc>
                <a:spcPts val="4000"/>
              </a:lnSpc>
              <a:defRPr/>
            </a:pPr>
            <a:r>
              <a:rPr lang="en-US" sz="4800" b="1" spc="-300" dirty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</a:t>
            </a:r>
            <a:r>
              <a:rPr lang="en-US" sz="4800" b="1" u="sng" spc="-300" dirty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Should</a:t>
            </a:r>
            <a:r>
              <a:rPr lang="en-US" sz="4800" b="1" spc="-300" dirty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Expect: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066800"/>
            <a:ext cx="6248400" cy="5257800"/>
          </a:xfrm>
        </p:spPr>
        <p:txBody>
          <a:bodyPr/>
          <a:lstStyle/>
          <a:p>
            <a:pPr>
              <a:spcBef>
                <a:spcPts val="1200"/>
              </a:spcBef>
              <a:buClr>
                <a:srgbClr val="FFFFFF"/>
              </a:buClr>
            </a:pPr>
            <a:r>
              <a:rPr lang="en-US" altLang="en-US" sz="4000" b="1" dirty="0">
                <a:solidFill>
                  <a:srgbClr val="FFFFFF"/>
                </a:solidFill>
              </a:rPr>
              <a:t>A hard worker</a:t>
            </a:r>
          </a:p>
          <a:p>
            <a:pPr>
              <a:spcBef>
                <a:spcPts val="1200"/>
              </a:spcBef>
              <a:buClr>
                <a:srgbClr val="FFFFFF"/>
              </a:buClr>
            </a:pPr>
            <a:r>
              <a:rPr lang="en-US" altLang="en-US" sz="3700" b="1" u="sng" dirty="0">
                <a:solidFill>
                  <a:srgbClr val="FFFFFF"/>
                </a:solidFill>
              </a:rPr>
              <a:t>A worker for the Lord:</a:t>
            </a:r>
          </a:p>
          <a:p>
            <a:pPr marL="239713">
              <a:spcBef>
                <a:spcPts val="600"/>
              </a:spcBef>
              <a:buClr>
                <a:srgbClr val="FFFFFF"/>
              </a:buClr>
            </a:pPr>
            <a:r>
              <a:rPr lang="en-US" altLang="en-US" sz="3700" b="1" dirty="0">
                <a:solidFill>
                  <a:srgbClr val="FFFFFF"/>
                </a:solidFill>
              </a:rPr>
              <a:t>Acknowledge </a:t>
            </a:r>
            <a:r>
              <a:rPr lang="en-US" altLang="en-US" sz="3700" b="1" i="1" dirty="0">
                <a:solidFill>
                  <a:srgbClr val="FFFFFF"/>
                </a:solidFill>
              </a:rPr>
              <a:t>the Lord</a:t>
            </a:r>
          </a:p>
          <a:p>
            <a:pPr marL="239713">
              <a:spcBef>
                <a:spcPts val="600"/>
              </a:spcBef>
              <a:buClr>
                <a:srgbClr val="FFFFFF"/>
              </a:buClr>
            </a:pPr>
            <a:r>
              <a:rPr lang="en-US" altLang="en-US" sz="3700" b="1" dirty="0">
                <a:solidFill>
                  <a:srgbClr val="FFFFFF"/>
                </a:solidFill>
              </a:rPr>
              <a:t>Strength from </a:t>
            </a:r>
            <a:r>
              <a:rPr lang="en-US" altLang="en-US" sz="3700" b="1" i="1" dirty="0">
                <a:solidFill>
                  <a:srgbClr val="FFFFFF"/>
                </a:solidFill>
              </a:rPr>
              <a:t>the Lord</a:t>
            </a:r>
          </a:p>
          <a:p>
            <a:pPr marL="239713">
              <a:spcBef>
                <a:spcPts val="600"/>
              </a:spcBef>
              <a:buClr>
                <a:srgbClr val="FFFFFF"/>
              </a:buClr>
            </a:pPr>
            <a:r>
              <a:rPr lang="en-US" altLang="en-US" sz="3700" b="1" dirty="0">
                <a:solidFill>
                  <a:srgbClr val="FFFFFF"/>
                </a:solidFill>
              </a:rPr>
              <a:t>Give credit to </a:t>
            </a:r>
            <a:r>
              <a:rPr lang="en-US" altLang="en-US" sz="3700" b="1" i="1" dirty="0">
                <a:solidFill>
                  <a:srgbClr val="FFFFFF"/>
                </a:solidFill>
              </a:rPr>
              <a:t>the Lord</a:t>
            </a:r>
          </a:p>
          <a:p>
            <a:pPr marL="239713">
              <a:spcBef>
                <a:spcPts val="600"/>
              </a:spcBef>
              <a:buClr>
                <a:srgbClr val="FFFFFF"/>
              </a:buClr>
            </a:pPr>
            <a:r>
              <a:rPr lang="en-US" altLang="en-US" sz="3700" b="1" dirty="0">
                <a:solidFill>
                  <a:srgbClr val="FFFFFF"/>
                </a:solidFill>
              </a:rPr>
              <a:t>Constant in prayer to </a:t>
            </a:r>
            <a:r>
              <a:rPr lang="en-US" altLang="en-US" sz="3700" b="1" i="1" dirty="0">
                <a:solidFill>
                  <a:srgbClr val="FFFFFF"/>
                </a:solidFill>
              </a:rPr>
              <a:t>the Lord</a:t>
            </a:r>
          </a:p>
          <a:p>
            <a:pPr marL="239713">
              <a:spcBef>
                <a:spcPts val="600"/>
              </a:spcBef>
              <a:buClr>
                <a:srgbClr val="FFFFFF"/>
              </a:buClr>
            </a:pPr>
            <a:r>
              <a:rPr lang="en-US" altLang="en-US" sz="3700" b="1" dirty="0">
                <a:solidFill>
                  <a:srgbClr val="FFFFFF"/>
                </a:solidFill>
              </a:rPr>
              <a:t>Speaks the Word of </a:t>
            </a:r>
            <a:r>
              <a:rPr lang="en-US" altLang="en-US" sz="3700" b="1" i="1" dirty="0">
                <a:solidFill>
                  <a:srgbClr val="FFFFFF"/>
                </a:solidFill>
              </a:rPr>
              <a:t>the Lord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5943600" cy="914400"/>
          </a:xfrm>
        </p:spPr>
        <p:txBody>
          <a:bodyPr/>
          <a:lstStyle/>
          <a:p>
            <a:pPr>
              <a:lnSpc>
                <a:spcPts val="4000"/>
              </a:lnSpc>
              <a:defRPr/>
            </a:pPr>
            <a:r>
              <a:rPr lang="en-US" sz="4800" b="1" spc="-300" dirty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</a:t>
            </a:r>
            <a:r>
              <a:rPr lang="en-US" sz="4800" b="1" u="sng" spc="-300" dirty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Should</a:t>
            </a:r>
            <a:r>
              <a:rPr lang="en-US" sz="4800" b="1" spc="-300" dirty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Expect: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066800"/>
            <a:ext cx="7620000" cy="2819400"/>
          </a:xfrm>
        </p:spPr>
        <p:txBody>
          <a:bodyPr/>
          <a:lstStyle/>
          <a:p>
            <a:pPr>
              <a:spcBef>
                <a:spcPts val="1200"/>
              </a:spcBef>
              <a:buClr>
                <a:srgbClr val="FFFFFF"/>
              </a:buClr>
            </a:pPr>
            <a:r>
              <a:rPr lang="en-US" altLang="en-US" sz="4000" b="1" dirty="0">
                <a:solidFill>
                  <a:srgbClr val="FFFFFF"/>
                </a:solidFill>
              </a:rPr>
              <a:t>A hard worker</a:t>
            </a:r>
          </a:p>
          <a:p>
            <a:pPr>
              <a:spcBef>
                <a:spcPts val="1200"/>
              </a:spcBef>
              <a:buClr>
                <a:srgbClr val="FFFFFF"/>
              </a:buClr>
            </a:pPr>
            <a:r>
              <a:rPr lang="en-US" altLang="en-US" sz="4000" b="1" dirty="0">
                <a:solidFill>
                  <a:srgbClr val="FFFFFF"/>
                </a:solidFill>
              </a:rPr>
              <a:t>A worker for </a:t>
            </a:r>
            <a:r>
              <a:rPr lang="en-US" altLang="en-US" sz="4000" b="1" i="1" dirty="0">
                <a:solidFill>
                  <a:srgbClr val="FFFFFF"/>
                </a:solidFill>
              </a:rPr>
              <a:t>the Lord</a:t>
            </a:r>
          </a:p>
          <a:p>
            <a:pPr>
              <a:spcBef>
                <a:spcPts val="1200"/>
              </a:spcBef>
              <a:buClr>
                <a:srgbClr val="FFFFFF"/>
              </a:buClr>
            </a:pPr>
            <a:r>
              <a:rPr lang="en-US" altLang="en-US" sz="4000" b="1" dirty="0">
                <a:solidFill>
                  <a:srgbClr val="FFFFFF"/>
                </a:solidFill>
              </a:rPr>
              <a:t>A properly-motivated worker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white">
          <a:xfrm>
            <a:off x="-457200" y="3886200"/>
            <a:ext cx="38100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</a:defRPr>
            </a:lvl9pPr>
          </a:lstStyle>
          <a:p>
            <a:pPr lvl="2">
              <a:spcBef>
                <a:spcPts val="1200"/>
              </a:spcBef>
              <a:buClr>
                <a:srgbClr val="FFFFFF"/>
              </a:buClr>
              <a:defRPr/>
            </a:pPr>
            <a:r>
              <a:rPr lang="en-US" sz="3200" strike="sngStrike" kern="0" dirty="0">
                <a:solidFill>
                  <a:srgbClr val="FFFFFF"/>
                </a:solidFill>
              </a:rPr>
              <a:t>Praise</a:t>
            </a:r>
          </a:p>
          <a:p>
            <a:pPr lvl="2">
              <a:spcBef>
                <a:spcPts val="1200"/>
              </a:spcBef>
              <a:buClr>
                <a:srgbClr val="FFFFFF"/>
              </a:buClr>
              <a:defRPr/>
            </a:pPr>
            <a:r>
              <a:rPr lang="en-US" sz="3200" strike="sngStrike" kern="0" dirty="0">
                <a:solidFill>
                  <a:srgbClr val="FFFFFF"/>
                </a:solidFill>
              </a:rPr>
              <a:t>Money</a:t>
            </a:r>
          </a:p>
          <a:p>
            <a:pPr lvl="2">
              <a:spcBef>
                <a:spcPts val="1200"/>
              </a:spcBef>
              <a:buClr>
                <a:srgbClr val="FFFFFF"/>
              </a:buClr>
              <a:defRPr/>
            </a:pPr>
            <a:r>
              <a:rPr lang="en-US" sz="3200" strike="sngStrike" kern="0" dirty="0">
                <a:solidFill>
                  <a:srgbClr val="FFFFFF"/>
                </a:solidFill>
              </a:rPr>
              <a:t>Sympathy</a:t>
            </a:r>
          </a:p>
          <a:p>
            <a:pPr lvl="2">
              <a:spcBef>
                <a:spcPts val="1200"/>
              </a:spcBef>
              <a:buClr>
                <a:srgbClr val="FFFFFF"/>
              </a:buClr>
              <a:defRPr/>
            </a:pPr>
            <a:r>
              <a:rPr lang="en-US" sz="3200" strike="sngStrike" kern="0" dirty="0">
                <a:solidFill>
                  <a:srgbClr val="FFFFFF"/>
                </a:solidFill>
              </a:rPr>
              <a:t>Control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white">
          <a:xfrm>
            <a:off x="1981200" y="3886200"/>
            <a:ext cx="44196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</a:defRPr>
            </a:lvl9pPr>
          </a:lstStyle>
          <a:p>
            <a:pPr lvl="2">
              <a:spcBef>
                <a:spcPts val="600"/>
              </a:spcBef>
              <a:buClr>
                <a:srgbClr val="FFFFFF"/>
              </a:buClr>
              <a:defRPr/>
            </a:pPr>
            <a:r>
              <a:rPr lang="en-US" sz="3200" strike="sngStrike" kern="0" dirty="0">
                <a:solidFill>
                  <a:srgbClr val="FFFFFF"/>
                </a:solidFill>
              </a:rPr>
              <a:t>Keep Brethren Off His Back</a:t>
            </a:r>
          </a:p>
          <a:p>
            <a:pPr lvl="2">
              <a:spcBef>
                <a:spcPts val="600"/>
              </a:spcBef>
              <a:buClr>
                <a:srgbClr val="FFFFFF"/>
              </a:buClr>
              <a:defRPr/>
            </a:pPr>
            <a:r>
              <a:rPr lang="en-US" sz="3200" strike="sngStrike" kern="0" dirty="0">
                <a:solidFill>
                  <a:srgbClr val="FFFFFF"/>
                </a:solidFill>
              </a:rPr>
              <a:t>Make Church Think He’s Indispensable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  <p:bldP spid="5" grpId="0" uiExpand="1" build="p"/>
      <p:bldP spid="6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066800"/>
            <a:ext cx="7620000" cy="2819400"/>
          </a:xfrm>
        </p:spPr>
        <p:txBody>
          <a:bodyPr/>
          <a:lstStyle/>
          <a:p>
            <a:pPr>
              <a:spcBef>
                <a:spcPts val="1200"/>
              </a:spcBef>
              <a:buClr>
                <a:srgbClr val="FFFFFF"/>
              </a:buClr>
            </a:pPr>
            <a:r>
              <a:rPr lang="en-US" altLang="en-US" sz="4000" b="1" dirty="0">
                <a:solidFill>
                  <a:srgbClr val="FFFFFF"/>
                </a:solidFill>
              </a:rPr>
              <a:t>A hard worker</a:t>
            </a:r>
          </a:p>
          <a:p>
            <a:pPr>
              <a:spcBef>
                <a:spcPts val="1200"/>
              </a:spcBef>
              <a:buClr>
                <a:srgbClr val="FFFFFF"/>
              </a:buClr>
            </a:pPr>
            <a:r>
              <a:rPr lang="en-US" altLang="en-US" sz="4000" b="1" dirty="0">
                <a:solidFill>
                  <a:srgbClr val="FFFFFF"/>
                </a:solidFill>
              </a:rPr>
              <a:t>A worker for </a:t>
            </a:r>
            <a:r>
              <a:rPr lang="en-US" altLang="en-US" sz="4000" b="1" i="1" dirty="0">
                <a:solidFill>
                  <a:srgbClr val="FFFFFF"/>
                </a:solidFill>
              </a:rPr>
              <a:t>the Lord</a:t>
            </a:r>
          </a:p>
          <a:p>
            <a:pPr>
              <a:spcBef>
                <a:spcPts val="1200"/>
              </a:spcBef>
              <a:buClr>
                <a:srgbClr val="FFFFFF"/>
              </a:buClr>
            </a:pPr>
            <a:r>
              <a:rPr lang="en-US" altLang="en-US" sz="4000" b="1" dirty="0">
                <a:solidFill>
                  <a:srgbClr val="FFFFFF"/>
                </a:solidFill>
              </a:rPr>
              <a:t>A properly-motivated worker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white">
          <a:xfrm>
            <a:off x="-457200" y="3810000"/>
            <a:ext cx="83820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itchFamily="2" charset="2"/>
              <a:buChar char="n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itchFamily="2" charset="2"/>
              <a:buChar char="n"/>
              <a:defRPr kumimoji="1"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itchFamily="2" charset="2"/>
              <a:buChar char="n"/>
              <a:defRPr kumimoji="1"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605F"/>
              </a:buClr>
              <a:buSzPct val="75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</a:defRPr>
            </a:lvl9pPr>
          </a:lstStyle>
          <a:p>
            <a:pPr lvl="2">
              <a:spcBef>
                <a:spcPts val="300"/>
              </a:spcBef>
              <a:buClr>
                <a:srgbClr val="FFFFFF"/>
              </a:buClr>
              <a:defRPr/>
            </a:pPr>
            <a:r>
              <a:rPr lang="en-US" sz="5400" b="1" kern="0" dirty="0">
                <a:solidFill>
                  <a:srgbClr val="FFFFFF"/>
                </a:solidFill>
              </a:rPr>
              <a:t>LOVE </a:t>
            </a:r>
            <a:r>
              <a:rPr lang="en-US" sz="4000" kern="0" dirty="0">
                <a:solidFill>
                  <a:srgbClr val="FFFFFF"/>
                </a:solidFill>
              </a:rPr>
              <a:t>(1 Tim. 1:5)</a:t>
            </a:r>
          </a:p>
          <a:p>
            <a:pPr lvl="3">
              <a:spcBef>
                <a:spcPts val="600"/>
              </a:spcBef>
              <a:buClr>
                <a:srgbClr val="FFFFFF"/>
              </a:buClr>
              <a:defRPr/>
            </a:pPr>
            <a:r>
              <a:rPr lang="en-US" sz="4000" b="1" kern="0" dirty="0">
                <a:solidFill>
                  <a:srgbClr val="FFFFFF"/>
                </a:solidFill>
              </a:rPr>
              <a:t>Love for </a:t>
            </a:r>
            <a:r>
              <a:rPr lang="en-US" sz="4000" b="1" i="1" kern="0" dirty="0">
                <a:solidFill>
                  <a:srgbClr val="FFFFFF"/>
                </a:solidFill>
              </a:rPr>
              <a:t>the Lord</a:t>
            </a:r>
          </a:p>
          <a:p>
            <a:pPr lvl="3">
              <a:spcBef>
                <a:spcPts val="600"/>
              </a:spcBef>
              <a:buClr>
                <a:srgbClr val="FFFFFF"/>
              </a:buClr>
              <a:defRPr/>
            </a:pPr>
            <a:r>
              <a:rPr lang="en-US" sz="4000" b="1" kern="0" dirty="0">
                <a:solidFill>
                  <a:srgbClr val="FFFFFF"/>
                </a:solidFill>
              </a:rPr>
              <a:t>Love for others               </a:t>
            </a:r>
            <a:r>
              <a:rPr lang="en-US" sz="4000" kern="0" dirty="0">
                <a:solidFill>
                  <a:srgbClr val="FFFFFF"/>
                </a:solidFill>
              </a:rPr>
              <a:t>(1 </a:t>
            </a:r>
            <a:r>
              <a:rPr lang="en-US" sz="4000" kern="0" dirty="0" err="1">
                <a:solidFill>
                  <a:srgbClr val="FFFFFF"/>
                </a:solidFill>
              </a:rPr>
              <a:t>Thess</a:t>
            </a:r>
            <a:r>
              <a:rPr lang="en-US" sz="4000" kern="0" dirty="0">
                <a:solidFill>
                  <a:srgbClr val="FFFFFF"/>
                </a:solidFill>
              </a:rPr>
              <a:t>. 2:19f)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5943600" cy="914400"/>
          </a:xfrm>
        </p:spPr>
        <p:txBody>
          <a:bodyPr/>
          <a:lstStyle/>
          <a:p>
            <a:pPr>
              <a:lnSpc>
                <a:spcPts val="4000"/>
              </a:lnSpc>
              <a:defRPr/>
            </a:pPr>
            <a:r>
              <a:rPr lang="en-US" sz="4800" b="1" spc="-300" dirty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</a:t>
            </a:r>
            <a:r>
              <a:rPr lang="en-US" sz="4800" b="1" u="sng" spc="-300" dirty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Should</a:t>
            </a:r>
            <a:r>
              <a:rPr lang="en-US" sz="4800" b="1" spc="-300" dirty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Expect: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0" y="228600"/>
            <a:ext cx="5943600" cy="914400"/>
          </a:xfrm>
        </p:spPr>
        <p:txBody>
          <a:bodyPr/>
          <a:lstStyle/>
          <a:p>
            <a:pPr>
              <a:lnSpc>
                <a:spcPts val="4000"/>
              </a:lnSpc>
              <a:defRPr/>
            </a:pPr>
            <a:r>
              <a:rPr lang="en-US" sz="4800" b="1" spc="-300" dirty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</a:t>
            </a:r>
            <a:r>
              <a:rPr lang="en-US" sz="4800" b="1" u="sng" spc="-300" dirty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</a:t>
            </a:r>
            <a:r>
              <a:rPr lang="en-US" sz="4800" b="1" spc="-300" dirty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Expect: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71800" y="990600"/>
            <a:ext cx="6096000" cy="5791200"/>
          </a:xfrm>
        </p:spPr>
        <p:txBody>
          <a:bodyPr/>
          <a:lstStyle/>
          <a:p>
            <a:pPr>
              <a:spcBef>
                <a:spcPts val="1200"/>
              </a:spcBef>
              <a:buClr>
                <a:srgbClr val="FFFFFF"/>
              </a:buClr>
            </a:pPr>
            <a:r>
              <a:rPr lang="en-US" altLang="en-US" sz="4000" b="1" dirty="0">
                <a:solidFill>
                  <a:srgbClr val="FFFFFF"/>
                </a:solidFill>
              </a:rPr>
              <a:t>Eloquence</a:t>
            </a:r>
          </a:p>
          <a:p>
            <a:pPr>
              <a:spcBef>
                <a:spcPts val="1200"/>
              </a:spcBef>
              <a:buClr>
                <a:srgbClr val="FFFFFF"/>
              </a:buClr>
            </a:pPr>
            <a:r>
              <a:rPr lang="en-US" altLang="en-US" sz="4000" b="1" dirty="0">
                <a:solidFill>
                  <a:srgbClr val="FFFFFF"/>
                </a:solidFill>
              </a:rPr>
              <a:t>Ear-tickling sermons</a:t>
            </a:r>
          </a:p>
          <a:p>
            <a:pPr>
              <a:spcBef>
                <a:spcPts val="1200"/>
              </a:spcBef>
              <a:buClr>
                <a:srgbClr val="FFFFFF"/>
              </a:buClr>
            </a:pPr>
            <a:r>
              <a:rPr lang="en-US" altLang="en-US" sz="4000" b="1" dirty="0">
                <a:solidFill>
                  <a:srgbClr val="FFFFFF"/>
                </a:solidFill>
              </a:rPr>
              <a:t>A walking Bible encyclopedia</a:t>
            </a:r>
          </a:p>
          <a:p>
            <a:pPr>
              <a:spcBef>
                <a:spcPts val="1200"/>
              </a:spcBef>
              <a:buClr>
                <a:srgbClr val="FFFFFF"/>
              </a:buClr>
            </a:pPr>
            <a:r>
              <a:rPr lang="en-US" altLang="en-US" sz="4000" b="1" dirty="0">
                <a:solidFill>
                  <a:srgbClr val="FFFFFF"/>
                </a:solidFill>
              </a:rPr>
              <a:t>A 9 to 5 employee of the church (building)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EFDC8C9-04FF-78AA-1461-596FAFEC9F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71800" y="5246092"/>
            <a:ext cx="6423175" cy="1795009"/>
          </a:xfrm>
        </p:spPr>
        <p:txBody>
          <a:bodyPr/>
          <a:lstStyle/>
          <a:p>
            <a:pPr>
              <a:spcBef>
                <a:spcPts val="1200"/>
              </a:spcBef>
              <a:buClr>
                <a:srgbClr val="FFFFFF"/>
              </a:buClr>
            </a:pPr>
            <a:r>
              <a:rPr lang="en-US" altLang="en-US" sz="4000" b="1" dirty="0">
                <a:solidFill>
                  <a:srgbClr val="FFFFFF"/>
                </a:solidFill>
              </a:rPr>
              <a:t>God in the flesh</a:t>
            </a:r>
          </a:p>
          <a:p>
            <a:pPr>
              <a:spcBef>
                <a:spcPts val="1200"/>
              </a:spcBef>
              <a:buClr>
                <a:srgbClr val="FFFFFF"/>
              </a:buClr>
            </a:pPr>
            <a:r>
              <a:rPr lang="en-US" altLang="en-US" sz="4000" b="1" dirty="0">
                <a:solidFill>
                  <a:srgbClr val="FFFFFF"/>
                </a:solidFill>
              </a:rPr>
              <a:t>A mind reader</a:t>
            </a:r>
          </a:p>
        </p:txBody>
      </p:sp>
    </p:spTree>
    <p:extLst>
      <p:ext uri="{BB962C8B-B14F-4D97-AF65-F5344CB8AC3E}">
        <p14:creationId xmlns:p14="http://schemas.microsoft.com/office/powerpoint/2010/main" val="278120697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theme1.xml><?xml version="1.0" encoding="utf-8"?>
<a:theme xmlns:a="http://schemas.openxmlformats.org/drawingml/2006/main" name="1_Bits and bytes design template">
  <a:themeElements>
    <a:clrScheme name="Bits and bytes design template 1">
      <a:dk1>
        <a:srgbClr val="080808"/>
      </a:dk1>
      <a:lt1>
        <a:srgbClr val="7AA6B0"/>
      </a:lt1>
      <a:dk2>
        <a:srgbClr val="000000"/>
      </a:dk2>
      <a:lt2>
        <a:srgbClr val="080808"/>
      </a:lt2>
      <a:accent1>
        <a:srgbClr val="917AA4"/>
      </a:accent1>
      <a:accent2>
        <a:srgbClr val="76669A"/>
      </a:accent2>
      <a:accent3>
        <a:srgbClr val="BED0D4"/>
      </a:accent3>
      <a:accent4>
        <a:srgbClr val="060606"/>
      </a:accent4>
      <a:accent5>
        <a:srgbClr val="C7BECF"/>
      </a:accent5>
      <a:accent6>
        <a:srgbClr val="6A5C8B"/>
      </a:accent6>
      <a:hlink>
        <a:srgbClr val="377B89"/>
      </a:hlink>
      <a:folHlink>
        <a:srgbClr val="1A4E54"/>
      </a:folHlink>
    </a:clrScheme>
    <a:fontScheme name="Bits and bytes design templat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its and bytes design template 1">
        <a:dk1>
          <a:srgbClr val="080808"/>
        </a:dk1>
        <a:lt1>
          <a:srgbClr val="7AA6B0"/>
        </a:lt1>
        <a:dk2>
          <a:srgbClr val="000000"/>
        </a:dk2>
        <a:lt2>
          <a:srgbClr val="080808"/>
        </a:lt2>
        <a:accent1>
          <a:srgbClr val="917AA4"/>
        </a:accent1>
        <a:accent2>
          <a:srgbClr val="76669A"/>
        </a:accent2>
        <a:accent3>
          <a:srgbClr val="BED0D4"/>
        </a:accent3>
        <a:accent4>
          <a:srgbClr val="060606"/>
        </a:accent4>
        <a:accent5>
          <a:srgbClr val="C7BECF"/>
        </a:accent5>
        <a:accent6>
          <a:srgbClr val="6A5C8B"/>
        </a:accent6>
        <a:hlink>
          <a:srgbClr val="377B89"/>
        </a:hlink>
        <a:folHlink>
          <a:srgbClr val="1A4E5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Bits and bytes design template">
  <a:themeElements>
    <a:clrScheme name="Bits and bytes design template 1">
      <a:dk1>
        <a:srgbClr val="080808"/>
      </a:dk1>
      <a:lt1>
        <a:srgbClr val="7AA6B0"/>
      </a:lt1>
      <a:dk2>
        <a:srgbClr val="000000"/>
      </a:dk2>
      <a:lt2>
        <a:srgbClr val="080808"/>
      </a:lt2>
      <a:accent1>
        <a:srgbClr val="917AA4"/>
      </a:accent1>
      <a:accent2>
        <a:srgbClr val="76669A"/>
      </a:accent2>
      <a:accent3>
        <a:srgbClr val="BED0D4"/>
      </a:accent3>
      <a:accent4>
        <a:srgbClr val="060606"/>
      </a:accent4>
      <a:accent5>
        <a:srgbClr val="C7BECF"/>
      </a:accent5>
      <a:accent6>
        <a:srgbClr val="6A5C8B"/>
      </a:accent6>
      <a:hlink>
        <a:srgbClr val="377B89"/>
      </a:hlink>
      <a:folHlink>
        <a:srgbClr val="1A4E54"/>
      </a:folHlink>
    </a:clrScheme>
    <a:fontScheme name="Bits and bytes design templat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its and bytes design template 1">
        <a:dk1>
          <a:srgbClr val="080808"/>
        </a:dk1>
        <a:lt1>
          <a:srgbClr val="7AA6B0"/>
        </a:lt1>
        <a:dk2>
          <a:srgbClr val="000000"/>
        </a:dk2>
        <a:lt2>
          <a:srgbClr val="080808"/>
        </a:lt2>
        <a:accent1>
          <a:srgbClr val="917AA4"/>
        </a:accent1>
        <a:accent2>
          <a:srgbClr val="76669A"/>
        </a:accent2>
        <a:accent3>
          <a:srgbClr val="BED0D4"/>
        </a:accent3>
        <a:accent4>
          <a:srgbClr val="060606"/>
        </a:accent4>
        <a:accent5>
          <a:srgbClr val="C7BECF"/>
        </a:accent5>
        <a:accent6>
          <a:srgbClr val="6A5C8B"/>
        </a:accent6>
        <a:hlink>
          <a:srgbClr val="377B89"/>
        </a:hlink>
        <a:folHlink>
          <a:srgbClr val="1A4E5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Bits and bytes design template">
  <a:themeElements>
    <a:clrScheme name="Bits and bytes design template 1">
      <a:dk1>
        <a:srgbClr val="080808"/>
      </a:dk1>
      <a:lt1>
        <a:srgbClr val="7AA6B0"/>
      </a:lt1>
      <a:dk2>
        <a:srgbClr val="000000"/>
      </a:dk2>
      <a:lt2>
        <a:srgbClr val="080808"/>
      </a:lt2>
      <a:accent1>
        <a:srgbClr val="917AA4"/>
      </a:accent1>
      <a:accent2>
        <a:srgbClr val="76669A"/>
      </a:accent2>
      <a:accent3>
        <a:srgbClr val="BED0D4"/>
      </a:accent3>
      <a:accent4>
        <a:srgbClr val="060606"/>
      </a:accent4>
      <a:accent5>
        <a:srgbClr val="C7BECF"/>
      </a:accent5>
      <a:accent6>
        <a:srgbClr val="6A5C8B"/>
      </a:accent6>
      <a:hlink>
        <a:srgbClr val="377B89"/>
      </a:hlink>
      <a:folHlink>
        <a:srgbClr val="1A4E54"/>
      </a:folHlink>
    </a:clrScheme>
    <a:fontScheme name="Bits and bytes design templat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its and bytes design template 1">
        <a:dk1>
          <a:srgbClr val="080808"/>
        </a:dk1>
        <a:lt1>
          <a:srgbClr val="7AA6B0"/>
        </a:lt1>
        <a:dk2>
          <a:srgbClr val="000000"/>
        </a:dk2>
        <a:lt2>
          <a:srgbClr val="080808"/>
        </a:lt2>
        <a:accent1>
          <a:srgbClr val="917AA4"/>
        </a:accent1>
        <a:accent2>
          <a:srgbClr val="76669A"/>
        </a:accent2>
        <a:accent3>
          <a:srgbClr val="BED0D4"/>
        </a:accent3>
        <a:accent4>
          <a:srgbClr val="060606"/>
        </a:accent4>
        <a:accent5>
          <a:srgbClr val="C7BECF"/>
        </a:accent5>
        <a:accent6>
          <a:srgbClr val="6A5C8B"/>
        </a:accent6>
        <a:hlink>
          <a:srgbClr val="377B89"/>
        </a:hlink>
        <a:folHlink>
          <a:srgbClr val="1A4E5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Bits and bytes design template">
  <a:themeElements>
    <a:clrScheme name="Bits and bytes design template 1">
      <a:dk1>
        <a:srgbClr val="080808"/>
      </a:dk1>
      <a:lt1>
        <a:srgbClr val="7AA6B0"/>
      </a:lt1>
      <a:dk2>
        <a:srgbClr val="000000"/>
      </a:dk2>
      <a:lt2>
        <a:srgbClr val="080808"/>
      </a:lt2>
      <a:accent1>
        <a:srgbClr val="917AA4"/>
      </a:accent1>
      <a:accent2>
        <a:srgbClr val="76669A"/>
      </a:accent2>
      <a:accent3>
        <a:srgbClr val="BED0D4"/>
      </a:accent3>
      <a:accent4>
        <a:srgbClr val="060606"/>
      </a:accent4>
      <a:accent5>
        <a:srgbClr val="C7BECF"/>
      </a:accent5>
      <a:accent6>
        <a:srgbClr val="6A5C8B"/>
      </a:accent6>
      <a:hlink>
        <a:srgbClr val="377B89"/>
      </a:hlink>
      <a:folHlink>
        <a:srgbClr val="1A4E54"/>
      </a:folHlink>
    </a:clrScheme>
    <a:fontScheme name="Bits and bytes design templat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its and bytes design template 1">
        <a:dk1>
          <a:srgbClr val="080808"/>
        </a:dk1>
        <a:lt1>
          <a:srgbClr val="7AA6B0"/>
        </a:lt1>
        <a:dk2>
          <a:srgbClr val="000000"/>
        </a:dk2>
        <a:lt2>
          <a:srgbClr val="080808"/>
        </a:lt2>
        <a:accent1>
          <a:srgbClr val="917AA4"/>
        </a:accent1>
        <a:accent2>
          <a:srgbClr val="76669A"/>
        </a:accent2>
        <a:accent3>
          <a:srgbClr val="BED0D4"/>
        </a:accent3>
        <a:accent4>
          <a:srgbClr val="060606"/>
        </a:accent4>
        <a:accent5>
          <a:srgbClr val="C7BECF"/>
        </a:accent5>
        <a:accent6>
          <a:srgbClr val="6A5C8B"/>
        </a:accent6>
        <a:hlink>
          <a:srgbClr val="377B89"/>
        </a:hlink>
        <a:folHlink>
          <a:srgbClr val="1A4E5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Bits and bytes design template">
  <a:themeElements>
    <a:clrScheme name="Bits and bytes design template 1">
      <a:dk1>
        <a:srgbClr val="080808"/>
      </a:dk1>
      <a:lt1>
        <a:srgbClr val="7AA6B0"/>
      </a:lt1>
      <a:dk2>
        <a:srgbClr val="000000"/>
      </a:dk2>
      <a:lt2>
        <a:srgbClr val="080808"/>
      </a:lt2>
      <a:accent1>
        <a:srgbClr val="917AA4"/>
      </a:accent1>
      <a:accent2>
        <a:srgbClr val="76669A"/>
      </a:accent2>
      <a:accent3>
        <a:srgbClr val="BED0D4"/>
      </a:accent3>
      <a:accent4>
        <a:srgbClr val="060606"/>
      </a:accent4>
      <a:accent5>
        <a:srgbClr val="C7BECF"/>
      </a:accent5>
      <a:accent6>
        <a:srgbClr val="6A5C8B"/>
      </a:accent6>
      <a:hlink>
        <a:srgbClr val="377B89"/>
      </a:hlink>
      <a:folHlink>
        <a:srgbClr val="1A4E54"/>
      </a:folHlink>
    </a:clrScheme>
    <a:fontScheme name="Bits and bytes design templat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its and bytes design template 1">
        <a:dk1>
          <a:srgbClr val="080808"/>
        </a:dk1>
        <a:lt1>
          <a:srgbClr val="7AA6B0"/>
        </a:lt1>
        <a:dk2>
          <a:srgbClr val="000000"/>
        </a:dk2>
        <a:lt2>
          <a:srgbClr val="080808"/>
        </a:lt2>
        <a:accent1>
          <a:srgbClr val="917AA4"/>
        </a:accent1>
        <a:accent2>
          <a:srgbClr val="76669A"/>
        </a:accent2>
        <a:accent3>
          <a:srgbClr val="BED0D4"/>
        </a:accent3>
        <a:accent4>
          <a:srgbClr val="060606"/>
        </a:accent4>
        <a:accent5>
          <a:srgbClr val="C7BECF"/>
        </a:accent5>
        <a:accent6>
          <a:srgbClr val="6A5C8B"/>
        </a:accent6>
        <a:hlink>
          <a:srgbClr val="377B89"/>
        </a:hlink>
        <a:folHlink>
          <a:srgbClr val="1A4E5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6_Bits and bytes design template">
  <a:themeElements>
    <a:clrScheme name="Bits and bytes design template 1">
      <a:dk1>
        <a:srgbClr val="080808"/>
      </a:dk1>
      <a:lt1>
        <a:srgbClr val="7AA6B0"/>
      </a:lt1>
      <a:dk2>
        <a:srgbClr val="000000"/>
      </a:dk2>
      <a:lt2>
        <a:srgbClr val="080808"/>
      </a:lt2>
      <a:accent1>
        <a:srgbClr val="917AA4"/>
      </a:accent1>
      <a:accent2>
        <a:srgbClr val="76669A"/>
      </a:accent2>
      <a:accent3>
        <a:srgbClr val="BED0D4"/>
      </a:accent3>
      <a:accent4>
        <a:srgbClr val="060606"/>
      </a:accent4>
      <a:accent5>
        <a:srgbClr val="C7BECF"/>
      </a:accent5>
      <a:accent6>
        <a:srgbClr val="6A5C8B"/>
      </a:accent6>
      <a:hlink>
        <a:srgbClr val="377B89"/>
      </a:hlink>
      <a:folHlink>
        <a:srgbClr val="1A4E54"/>
      </a:folHlink>
    </a:clrScheme>
    <a:fontScheme name="Bits and bytes design templat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its and bytes design template 1">
        <a:dk1>
          <a:srgbClr val="080808"/>
        </a:dk1>
        <a:lt1>
          <a:srgbClr val="7AA6B0"/>
        </a:lt1>
        <a:dk2>
          <a:srgbClr val="000000"/>
        </a:dk2>
        <a:lt2>
          <a:srgbClr val="080808"/>
        </a:lt2>
        <a:accent1>
          <a:srgbClr val="917AA4"/>
        </a:accent1>
        <a:accent2>
          <a:srgbClr val="76669A"/>
        </a:accent2>
        <a:accent3>
          <a:srgbClr val="BED0D4"/>
        </a:accent3>
        <a:accent4>
          <a:srgbClr val="060606"/>
        </a:accent4>
        <a:accent5>
          <a:srgbClr val="C7BECF"/>
        </a:accent5>
        <a:accent6>
          <a:srgbClr val="6A5C8B"/>
        </a:accent6>
        <a:hlink>
          <a:srgbClr val="377B89"/>
        </a:hlink>
        <a:folHlink>
          <a:srgbClr val="1A4E5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Bits and bytes design template">
  <a:themeElements>
    <a:clrScheme name="Bits and bytes design template 1">
      <a:dk1>
        <a:srgbClr val="080808"/>
      </a:dk1>
      <a:lt1>
        <a:srgbClr val="7AA6B0"/>
      </a:lt1>
      <a:dk2>
        <a:srgbClr val="000000"/>
      </a:dk2>
      <a:lt2>
        <a:srgbClr val="080808"/>
      </a:lt2>
      <a:accent1>
        <a:srgbClr val="917AA4"/>
      </a:accent1>
      <a:accent2>
        <a:srgbClr val="76669A"/>
      </a:accent2>
      <a:accent3>
        <a:srgbClr val="BED0D4"/>
      </a:accent3>
      <a:accent4>
        <a:srgbClr val="060606"/>
      </a:accent4>
      <a:accent5>
        <a:srgbClr val="C7BECF"/>
      </a:accent5>
      <a:accent6>
        <a:srgbClr val="6A5C8B"/>
      </a:accent6>
      <a:hlink>
        <a:srgbClr val="377B89"/>
      </a:hlink>
      <a:folHlink>
        <a:srgbClr val="1A4E54"/>
      </a:folHlink>
    </a:clrScheme>
    <a:fontScheme name="Bits and bytes design templat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its and bytes design template 1">
        <a:dk1>
          <a:srgbClr val="080808"/>
        </a:dk1>
        <a:lt1>
          <a:srgbClr val="7AA6B0"/>
        </a:lt1>
        <a:dk2>
          <a:srgbClr val="000000"/>
        </a:dk2>
        <a:lt2>
          <a:srgbClr val="080808"/>
        </a:lt2>
        <a:accent1>
          <a:srgbClr val="917AA4"/>
        </a:accent1>
        <a:accent2>
          <a:srgbClr val="76669A"/>
        </a:accent2>
        <a:accent3>
          <a:srgbClr val="BED0D4"/>
        </a:accent3>
        <a:accent4>
          <a:srgbClr val="060606"/>
        </a:accent4>
        <a:accent5>
          <a:srgbClr val="C7BECF"/>
        </a:accent5>
        <a:accent6>
          <a:srgbClr val="6A5C8B"/>
        </a:accent6>
        <a:hlink>
          <a:srgbClr val="377B89"/>
        </a:hlink>
        <a:folHlink>
          <a:srgbClr val="1A4E5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8_Bits and bytes design template">
  <a:themeElements>
    <a:clrScheme name="Bits and bytes design template 1">
      <a:dk1>
        <a:srgbClr val="080808"/>
      </a:dk1>
      <a:lt1>
        <a:srgbClr val="7AA6B0"/>
      </a:lt1>
      <a:dk2>
        <a:srgbClr val="000000"/>
      </a:dk2>
      <a:lt2>
        <a:srgbClr val="080808"/>
      </a:lt2>
      <a:accent1>
        <a:srgbClr val="917AA4"/>
      </a:accent1>
      <a:accent2>
        <a:srgbClr val="76669A"/>
      </a:accent2>
      <a:accent3>
        <a:srgbClr val="BED0D4"/>
      </a:accent3>
      <a:accent4>
        <a:srgbClr val="060606"/>
      </a:accent4>
      <a:accent5>
        <a:srgbClr val="C7BECF"/>
      </a:accent5>
      <a:accent6>
        <a:srgbClr val="6A5C8B"/>
      </a:accent6>
      <a:hlink>
        <a:srgbClr val="377B89"/>
      </a:hlink>
      <a:folHlink>
        <a:srgbClr val="1A4E54"/>
      </a:folHlink>
    </a:clrScheme>
    <a:fontScheme name="Bits and bytes design templat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its and bytes design template 1">
        <a:dk1>
          <a:srgbClr val="080808"/>
        </a:dk1>
        <a:lt1>
          <a:srgbClr val="7AA6B0"/>
        </a:lt1>
        <a:dk2>
          <a:srgbClr val="000000"/>
        </a:dk2>
        <a:lt2>
          <a:srgbClr val="080808"/>
        </a:lt2>
        <a:accent1>
          <a:srgbClr val="917AA4"/>
        </a:accent1>
        <a:accent2>
          <a:srgbClr val="76669A"/>
        </a:accent2>
        <a:accent3>
          <a:srgbClr val="BED0D4"/>
        </a:accent3>
        <a:accent4>
          <a:srgbClr val="060606"/>
        </a:accent4>
        <a:accent5>
          <a:srgbClr val="C7BECF"/>
        </a:accent5>
        <a:accent6>
          <a:srgbClr val="6A5C8B"/>
        </a:accent6>
        <a:hlink>
          <a:srgbClr val="377B89"/>
        </a:hlink>
        <a:folHlink>
          <a:srgbClr val="1A4E5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9_Bits and bytes design template">
  <a:themeElements>
    <a:clrScheme name="Bits and bytes design template 1">
      <a:dk1>
        <a:srgbClr val="080808"/>
      </a:dk1>
      <a:lt1>
        <a:srgbClr val="7AA6B0"/>
      </a:lt1>
      <a:dk2>
        <a:srgbClr val="000000"/>
      </a:dk2>
      <a:lt2>
        <a:srgbClr val="080808"/>
      </a:lt2>
      <a:accent1>
        <a:srgbClr val="917AA4"/>
      </a:accent1>
      <a:accent2>
        <a:srgbClr val="76669A"/>
      </a:accent2>
      <a:accent3>
        <a:srgbClr val="BED0D4"/>
      </a:accent3>
      <a:accent4>
        <a:srgbClr val="060606"/>
      </a:accent4>
      <a:accent5>
        <a:srgbClr val="C7BECF"/>
      </a:accent5>
      <a:accent6>
        <a:srgbClr val="6A5C8B"/>
      </a:accent6>
      <a:hlink>
        <a:srgbClr val="377B89"/>
      </a:hlink>
      <a:folHlink>
        <a:srgbClr val="1A4E54"/>
      </a:folHlink>
    </a:clrScheme>
    <a:fontScheme name="Bits and bytes design templat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its and bytes design template 1">
        <a:dk1>
          <a:srgbClr val="080808"/>
        </a:dk1>
        <a:lt1>
          <a:srgbClr val="7AA6B0"/>
        </a:lt1>
        <a:dk2>
          <a:srgbClr val="000000"/>
        </a:dk2>
        <a:lt2>
          <a:srgbClr val="080808"/>
        </a:lt2>
        <a:accent1>
          <a:srgbClr val="917AA4"/>
        </a:accent1>
        <a:accent2>
          <a:srgbClr val="76669A"/>
        </a:accent2>
        <a:accent3>
          <a:srgbClr val="BED0D4"/>
        </a:accent3>
        <a:accent4>
          <a:srgbClr val="060606"/>
        </a:accent4>
        <a:accent5>
          <a:srgbClr val="C7BECF"/>
        </a:accent5>
        <a:accent6>
          <a:srgbClr val="6A5C8B"/>
        </a:accent6>
        <a:hlink>
          <a:srgbClr val="377B89"/>
        </a:hlink>
        <a:folHlink>
          <a:srgbClr val="1A4E5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191</Words>
  <Application>Microsoft Office PowerPoint</Application>
  <PresentationFormat>On-screen Show (4:3)</PresentationFormat>
  <Paragraphs>50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1_Bits and bytes design template</vt:lpstr>
      <vt:lpstr>2_Bits and bytes design template</vt:lpstr>
      <vt:lpstr>3_Bits and bytes design template</vt:lpstr>
      <vt:lpstr>4_Bits and bytes design template</vt:lpstr>
      <vt:lpstr>5_Bits and bytes design template</vt:lpstr>
      <vt:lpstr>6_Bits and bytes design template</vt:lpstr>
      <vt:lpstr>7_Bits and bytes design template</vt:lpstr>
      <vt:lpstr>8_Bits and bytes design template</vt:lpstr>
      <vt:lpstr>9_Bits and bytes design template</vt:lpstr>
      <vt:lpstr>PowerPoint Presentation</vt:lpstr>
      <vt:lpstr>What A Church Should Expect From An Evangelist</vt:lpstr>
      <vt:lpstr>PowerPoint Presentation</vt:lpstr>
      <vt:lpstr>What Not To Expect:</vt:lpstr>
      <vt:lpstr>You Should Expect:</vt:lpstr>
      <vt:lpstr>You Should Expect:</vt:lpstr>
      <vt:lpstr>You Should Expect:</vt:lpstr>
      <vt:lpstr>What Not To Expect: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A Church Should Expect From An Evangelist</dc:title>
  <dc:subject>Things the congregation should (and should not) expect from a preacher</dc:subject>
  <dc:creator>Joshua McKibben</dc:creator>
  <cp:lastModifiedBy>Austin Byers</cp:lastModifiedBy>
  <cp:revision>3</cp:revision>
  <dcterms:created xsi:type="dcterms:W3CDTF">2021-07-16T02:15:53Z</dcterms:created>
  <dcterms:modified xsi:type="dcterms:W3CDTF">2026-09-13T12:44:32Z</dcterms:modified>
</cp:coreProperties>
</file>